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70" r:id="rId3"/>
    <p:sldId id="268" r:id="rId4"/>
    <p:sldId id="269" r:id="rId5"/>
    <p:sldId id="27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CF0"/>
    <a:srgbClr val="015779"/>
    <a:srgbClr val="00AEF4"/>
    <a:srgbClr val="0186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0" y="6477000"/>
            <a:ext cx="12192000" cy="381000"/>
          </a:xfrm>
          <a:prstGeom prst="rect">
            <a:avLst/>
          </a:prstGeom>
          <a:solidFill>
            <a:srgbClr val="0186B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2360" y="2649320"/>
            <a:ext cx="1200546" cy="1200546"/>
          </a:xfrm>
          <a:prstGeom prst="rect">
            <a:avLst/>
          </a:prstGeom>
        </p:spPr>
      </p:pic>
      <p:sp>
        <p:nvSpPr>
          <p:cNvPr id="20" name="Right Triangle 19"/>
          <p:cNvSpPr/>
          <p:nvPr userDrawn="1"/>
        </p:nvSpPr>
        <p:spPr>
          <a:xfrm rot="10800000">
            <a:off x="8089900" y="0"/>
            <a:ext cx="4102100" cy="4203700"/>
          </a:xfrm>
          <a:prstGeom prst="rtTriangle">
            <a:avLst/>
          </a:prstGeom>
          <a:solidFill>
            <a:srgbClr val="00AE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Triangle 20"/>
          <p:cNvSpPr/>
          <p:nvPr userDrawn="1"/>
        </p:nvSpPr>
        <p:spPr>
          <a:xfrm rot="16200000">
            <a:off x="9436100" y="4102100"/>
            <a:ext cx="3644900" cy="1866900"/>
          </a:xfrm>
          <a:prstGeom prst="rtTriangle">
            <a:avLst/>
          </a:prstGeom>
          <a:solidFill>
            <a:srgbClr val="018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 userDrawn="1"/>
        </p:nvSpPr>
        <p:spPr>
          <a:xfrm>
            <a:off x="7845511" y="3907879"/>
            <a:ext cx="372037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PROGRAM STUDI</a:t>
            </a:r>
            <a:r>
              <a:rPr lang="en-US" sz="1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TEKNIK</a:t>
            </a:r>
            <a:r>
              <a:rPr lang="en-US" sz="1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INFORMATIKA</a:t>
            </a:r>
          </a:p>
          <a:p>
            <a:pPr algn="ctr">
              <a:lnSpc>
                <a:spcPct val="100000"/>
              </a:lnSpc>
            </a:pPr>
            <a:r>
              <a:rPr lang="en-US" sz="1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UNIVERSITAS BUANA PERJUANGAN </a:t>
            </a:r>
          </a:p>
          <a:p>
            <a:pPr algn="ctr">
              <a:lnSpc>
                <a:spcPct val="100000"/>
              </a:lnSpc>
            </a:pPr>
            <a:r>
              <a:rPr lang="en-US" sz="1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KARAWANG </a:t>
            </a:r>
          </a:p>
          <a:p>
            <a:pPr algn="ctr">
              <a:lnSpc>
                <a:spcPct val="100000"/>
              </a:lnSpc>
            </a:pPr>
            <a:r>
              <a:rPr lang="en-US" sz="1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itle 12"/>
          <p:cNvSpPr>
            <a:spLocks noGrp="1"/>
          </p:cNvSpPr>
          <p:nvPr>
            <p:ph type="title" hasCustomPrompt="1"/>
          </p:nvPr>
        </p:nvSpPr>
        <p:spPr>
          <a:xfrm>
            <a:off x="177800" y="290561"/>
            <a:ext cx="8559800" cy="1325563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JUDUL</a:t>
            </a:r>
            <a:endParaRPr lang="en-US" dirty="0"/>
          </a:p>
        </p:txBody>
      </p:sp>
      <p:sp>
        <p:nvSpPr>
          <p:cNvPr id="32" name="Title 12"/>
          <p:cNvSpPr txBox="1">
            <a:spLocks/>
          </p:cNvSpPr>
          <p:nvPr userDrawn="1"/>
        </p:nvSpPr>
        <p:spPr>
          <a:xfrm>
            <a:off x="826115" y="5028934"/>
            <a:ext cx="3221759" cy="942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1800" b="0" dirty="0"/>
          </a:p>
        </p:txBody>
      </p:sp>
      <p:sp>
        <p:nvSpPr>
          <p:cNvPr id="40" name="Text Placeholder 39"/>
          <p:cNvSpPr>
            <a:spLocks noGrp="1"/>
          </p:cNvSpPr>
          <p:nvPr>
            <p:ph type="body" sz="quarter" idx="10" hasCustomPrompt="1"/>
          </p:nvPr>
        </p:nvSpPr>
        <p:spPr>
          <a:xfrm>
            <a:off x="546186" y="4338657"/>
            <a:ext cx="4273550" cy="523329"/>
          </a:xfrm>
          <a:prstGeom prst="rect">
            <a:avLst/>
          </a:prstGeom>
        </p:spPr>
        <p:txBody>
          <a:bodyPr/>
          <a:lstStyle>
            <a:lvl1pPr algn="l">
              <a:defRPr baseline="0"/>
            </a:lvl1pPr>
          </a:lstStyle>
          <a:p>
            <a:pPr lvl="0"/>
            <a:r>
              <a:rPr lang="en-US" dirty="0" smtClean="0"/>
              <a:t>NAMA PENULIS (PENYUSUN)</a:t>
            </a:r>
            <a:endParaRPr lang="en-US" dirty="0"/>
          </a:p>
        </p:txBody>
      </p:sp>
      <p:sp>
        <p:nvSpPr>
          <p:cNvPr id="41" name="Text Placeholder 39"/>
          <p:cNvSpPr>
            <a:spLocks noGrp="1"/>
          </p:cNvSpPr>
          <p:nvPr>
            <p:ph type="body" sz="quarter" idx="11" hasCustomPrompt="1"/>
          </p:nvPr>
        </p:nvSpPr>
        <p:spPr>
          <a:xfrm>
            <a:off x="546186" y="4976775"/>
            <a:ext cx="4273550" cy="1376524"/>
          </a:xfrm>
          <a:prstGeom prst="rect">
            <a:avLst/>
          </a:prstGeom>
        </p:spPr>
        <p:txBody>
          <a:bodyPr/>
          <a:lstStyle>
            <a:lvl1pPr algn="l">
              <a:defRPr baseline="0"/>
            </a:lvl1pPr>
          </a:lstStyle>
          <a:p>
            <a:pPr lvl="0"/>
            <a:r>
              <a:rPr lang="en-US" dirty="0" smtClean="0"/>
              <a:t>NAMA PEMBIMBING (2 ORANG)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1865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16100" y="263525"/>
            <a:ext cx="9918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952500" y="1955800"/>
            <a:ext cx="10350500" cy="3860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9628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2032000"/>
            <a:ext cx="11252200" cy="4076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142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3835400" cy="6858000"/>
          </a:xfrm>
          <a:prstGeom prst="rect">
            <a:avLst/>
          </a:prstGeom>
          <a:solidFill>
            <a:srgbClr val="018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8680" y="6032234"/>
            <a:ext cx="728788" cy="728788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4229100" y="2055812"/>
            <a:ext cx="7670800" cy="37353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247650" y="2055811"/>
            <a:ext cx="3340100" cy="45811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939800" y="365124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08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4904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57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957" y="1215721"/>
            <a:ext cx="1378083" cy="1378083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3799" y="3952533"/>
            <a:ext cx="9804400" cy="12223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4235809" y="2593804"/>
            <a:ext cx="372037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 STUDI</a:t>
            </a:r>
            <a:r>
              <a:rPr lang="en-US" sz="140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TEKNIK</a:t>
            </a:r>
            <a:r>
              <a:rPr lang="en-US" sz="140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INFORMATIKA</a:t>
            </a:r>
          </a:p>
          <a:p>
            <a:pPr algn="ctr">
              <a:lnSpc>
                <a:spcPct val="100000"/>
              </a:lnSpc>
            </a:pPr>
            <a:r>
              <a:rPr lang="en-US" sz="140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UNIVERSITAS BUANA PERJUANGAN </a:t>
            </a:r>
          </a:p>
          <a:p>
            <a:pPr algn="ctr">
              <a:lnSpc>
                <a:spcPct val="100000"/>
              </a:lnSpc>
            </a:pPr>
            <a:r>
              <a:rPr lang="en-US" sz="140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KARAWANG </a:t>
            </a:r>
          </a:p>
          <a:p>
            <a:pPr algn="ctr">
              <a:lnSpc>
                <a:spcPct val="100000"/>
              </a:lnSpc>
            </a:pPr>
            <a:r>
              <a:rPr lang="en-US" sz="140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927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34" y="377522"/>
            <a:ext cx="825766" cy="825766"/>
          </a:xfrm>
          <a:prstGeom prst="rect">
            <a:avLst/>
          </a:prstGeom>
        </p:spPr>
      </p:pic>
      <p:sp>
        <p:nvSpPr>
          <p:cNvPr id="1594" name="Title Placeholder 1593"/>
          <p:cNvSpPr>
            <a:spLocks noGrp="1"/>
          </p:cNvSpPr>
          <p:nvPr>
            <p:ph type="title"/>
          </p:nvPr>
        </p:nvSpPr>
        <p:spPr>
          <a:xfrm>
            <a:off x="1663700" y="292081"/>
            <a:ext cx="9804400" cy="12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596" name="Picture 159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378200"/>
            <a:ext cx="4559300" cy="3479800"/>
          </a:xfrm>
          <a:prstGeom prst="rect">
            <a:avLst/>
          </a:prstGeom>
        </p:spPr>
      </p:pic>
      <p:sp>
        <p:nvSpPr>
          <p:cNvPr id="1597" name="Round Same Side Corner Rectangle 1596"/>
          <p:cNvSpPr/>
          <p:nvPr userDrawn="1"/>
        </p:nvSpPr>
        <p:spPr>
          <a:xfrm rot="16200000" flipH="1">
            <a:off x="10077449" y="4514660"/>
            <a:ext cx="533401" cy="3695701"/>
          </a:xfrm>
          <a:prstGeom prst="round2SameRect">
            <a:avLst/>
          </a:prstGeom>
          <a:solidFill>
            <a:srgbClr val="01AC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8356599" y="6154762"/>
            <a:ext cx="383540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sz="105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 STUDI</a:t>
            </a:r>
            <a:r>
              <a:rPr lang="en-US" sz="105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TEKNIK</a:t>
            </a:r>
            <a:r>
              <a:rPr lang="en-US" sz="105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INFORMATIKA</a:t>
            </a:r>
          </a:p>
          <a:p>
            <a:pPr algn="r">
              <a:lnSpc>
                <a:spcPct val="100000"/>
              </a:lnSpc>
            </a:pPr>
            <a:r>
              <a:rPr lang="en-US" sz="1050" b="1" baseline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UNIVERSITAS BUANA PERJUANGAN KARAWANG</a:t>
            </a:r>
          </a:p>
        </p:txBody>
      </p:sp>
    </p:spTree>
    <p:extLst>
      <p:ext uri="{BB962C8B-B14F-4D97-AF65-F5344CB8AC3E}">
        <p14:creationId xmlns:p14="http://schemas.microsoft.com/office/powerpoint/2010/main" val="4248190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4" r:id="rId3"/>
    <p:sldLayoutId id="2147483663" r:id="rId4"/>
    <p:sldLayoutId id="2147483665" r:id="rId5"/>
    <p:sldLayoutId id="2147483666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79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91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566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78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62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21</cp:revision>
  <dcterms:created xsi:type="dcterms:W3CDTF">2019-07-18T04:15:30Z</dcterms:created>
  <dcterms:modified xsi:type="dcterms:W3CDTF">2019-07-19T06:54:05Z</dcterms:modified>
</cp:coreProperties>
</file>